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3" r:id="rId1"/>
  </p:sldMasterIdLst>
  <p:notesMasterIdLst>
    <p:notesMasterId r:id="rId13"/>
  </p:notesMasterIdLst>
  <p:sldIdLst>
    <p:sldId id="256" r:id="rId2"/>
    <p:sldId id="260" r:id="rId3"/>
    <p:sldId id="291" r:id="rId4"/>
    <p:sldId id="292" r:id="rId5"/>
    <p:sldId id="293" r:id="rId6"/>
    <p:sldId id="328" r:id="rId7"/>
    <p:sldId id="329" r:id="rId8"/>
    <p:sldId id="322" r:id="rId9"/>
    <p:sldId id="330" r:id="rId10"/>
    <p:sldId id="331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5037" autoAdjust="0"/>
  </p:normalViewPr>
  <p:slideViewPr>
    <p:cSldViewPr snapToGrid="0" snapToObjects="1">
      <p:cViewPr>
        <p:scale>
          <a:sx n="99" d="100"/>
          <a:sy n="99" d="100"/>
        </p:scale>
        <p:origin x="-112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19146-2A41-0540-8ABE-AEA4AF7FF70F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0132B-8454-B346-8AFA-B2FEC2561D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8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9933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9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16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82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1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4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9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55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022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4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87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456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CC032-4427-C143-B1A5-F67055996275}" type="datetimeFigureOut">
              <a:rPr lang="en-US" smtClean="0"/>
              <a:t>1/18/18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7F6E8DB-80B5-CC49-BB08-AD90B3A8EC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80759"/>
            <a:ext cx="11246366" cy="3446152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School Community Council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906" y="4417098"/>
            <a:ext cx="10583733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January 18, 2018</a:t>
            </a:r>
            <a:endParaRPr lang="en-US" sz="3200" b="1" dirty="0"/>
          </a:p>
        </p:txBody>
      </p:sp>
      <p:pic>
        <p:nvPicPr>
          <p:cNvPr id="5" name="Picture 4" descr="9453352460_8c8992ac2b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48" y="1230454"/>
            <a:ext cx="3124068" cy="19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2" y="1975463"/>
            <a:ext cx="9680026" cy="172965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F7698"/>
                </a:solidFill>
              </a:rPr>
              <a:t>NetSmartz Assembly Feb. 15</a:t>
            </a:r>
            <a:br>
              <a:rPr lang="en-US" sz="4000" dirty="0" smtClean="0">
                <a:solidFill>
                  <a:srgbClr val="0F7698"/>
                </a:solidFill>
              </a:rPr>
            </a:br>
            <a:endParaRPr lang="en-US" sz="4000" dirty="0">
              <a:solidFill>
                <a:srgbClr val="0F7698"/>
              </a:solidFill>
            </a:endParaRPr>
          </a:p>
        </p:txBody>
      </p:sp>
      <p:pic>
        <p:nvPicPr>
          <p:cNvPr id="3" name="Picture 2" descr="Netsmartz-squa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5" b="35683"/>
          <a:stretch/>
        </p:blipFill>
        <p:spPr>
          <a:xfrm>
            <a:off x="153943" y="538761"/>
            <a:ext cx="6350000" cy="1590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5608" y="2950368"/>
            <a:ext cx="68889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Assembly Schedule</a:t>
            </a:r>
          </a:p>
          <a:p>
            <a:endParaRPr lang="en-US" sz="2400" dirty="0"/>
          </a:p>
          <a:p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Grade: 8:22-9:18 a.m.</a:t>
            </a:r>
          </a:p>
          <a:p>
            <a:endParaRPr lang="en-US" sz="2400" dirty="0" smtClean="0"/>
          </a:p>
          <a:p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Grade: 9:18-10:15 a.m.</a:t>
            </a:r>
          </a:p>
          <a:p>
            <a:endParaRPr lang="en-US" sz="2400" dirty="0" smtClean="0"/>
          </a:p>
          <a:p>
            <a:r>
              <a:rPr lang="en-US" sz="2400" dirty="0" smtClean="0"/>
              <a:t>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Grade: 10:15-11:11 a.m.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87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8573" y="478084"/>
            <a:ext cx="82737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Next SCC Meeting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881202" y="1687854"/>
            <a:ext cx="1020929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February 15, 2018, 3:00 p.m.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914400" lvl="1" indent="-457200">
              <a:buFont typeface="Wingdings" charset="2"/>
              <a:buChar char="§"/>
            </a:pPr>
            <a:r>
              <a:rPr lang="en-US" sz="3200" dirty="0" smtClean="0"/>
              <a:t>Agenda items due February 7</a:t>
            </a:r>
          </a:p>
          <a:p>
            <a:pPr marL="914400" lvl="1" indent="-457200">
              <a:buFont typeface="Wingdings" charset="2"/>
              <a:buChar char="§"/>
            </a:pPr>
            <a:r>
              <a:rPr lang="en-US" sz="3200" dirty="0" smtClean="0"/>
              <a:t>Agenda posted online February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8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537" y="3741273"/>
            <a:ext cx="8535674" cy="132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F7698"/>
                </a:solidFill>
              </a:rPr>
              <a:t>– Welcome</a:t>
            </a:r>
            <a:br>
              <a:rPr lang="en-US" sz="4400" dirty="0" smtClean="0">
                <a:solidFill>
                  <a:srgbClr val="0F7698"/>
                </a:solidFill>
              </a:rPr>
            </a:br>
            <a:r>
              <a:rPr lang="en-US" sz="4400" dirty="0" smtClean="0">
                <a:solidFill>
                  <a:srgbClr val="0F7698"/>
                </a:solidFill>
              </a:rPr>
              <a:t>– Approval of Minutes 11/16/17</a:t>
            </a:r>
            <a:endParaRPr lang="en-US" sz="4400" dirty="0">
              <a:solidFill>
                <a:srgbClr val="0F7698"/>
              </a:solidFill>
            </a:endParaRPr>
          </a:p>
        </p:txBody>
      </p:sp>
      <p:pic>
        <p:nvPicPr>
          <p:cNvPr id="5" name="Picture 4" descr="school-community-counci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1" y="758825"/>
            <a:ext cx="3076979" cy="24002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8551" y="3984853"/>
            <a:ext cx="127217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F7698"/>
                </a:solidFill>
              </a:rPr>
              <a:t>	</a:t>
            </a:r>
            <a:endParaRPr lang="en-US" sz="2000" dirty="0">
              <a:solidFill>
                <a:srgbClr val="0F7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3077" y="3678484"/>
            <a:ext cx="81675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Counselors’ Monthly Update</a:t>
            </a:r>
          </a:p>
        </p:txBody>
      </p:sp>
      <p:pic>
        <p:nvPicPr>
          <p:cNvPr id="3" name="Picture 2" descr="Screen Shot 2017-10-24 at 3.54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/>
          <a:stretch/>
        </p:blipFill>
        <p:spPr>
          <a:xfrm>
            <a:off x="317500" y="1091833"/>
            <a:ext cx="8112125" cy="215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6327" y="2913309"/>
            <a:ext cx="82737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New DPMS Staff</a:t>
            </a:r>
            <a:endParaRPr lang="en-US" sz="4800" dirty="0" smtClean="0">
              <a:solidFill>
                <a:srgbClr val="0F7698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27" y="1064698"/>
            <a:ext cx="2948632" cy="16162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2421" y="3772444"/>
            <a:ext cx="52918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Carrie </a:t>
            </a:r>
            <a:r>
              <a:rPr lang="en-US" sz="2400" dirty="0" smtClean="0"/>
              <a:t>Dutson, FACS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Erica </a:t>
            </a:r>
            <a:r>
              <a:rPr lang="en-US" sz="2400" dirty="0" smtClean="0"/>
              <a:t>Heiner, Theatre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2702" y="3778220"/>
            <a:ext cx="91822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Update on 8</a:t>
            </a:r>
            <a:r>
              <a:rPr lang="en-US" sz="4400" baseline="30000" dirty="0" smtClean="0">
                <a:solidFill>
                  <a:srgbClr val="0F7698"/>
                </a:solidFill>
              </a:rPr>
              <a:t>th</a:t>
            </a:r>
            <a:r>
              <a:rPr lang="en-US" sz="4400" dirty="0" smtClean="0">
                <a:solidFill>
                  <a:srgbClr val="0F7698"/>
                </a:solidFill>
              </a:rPr>
              <a:t> Grade Lunch</a:t>
            </a:r>
          </a:p>
        </p:txBody>
      </p:sp>
      <p:pic>
        <p:nvPicPr>
          <p:cNvPr id="2" name="Picture 1" descr="20131028hoSchoolLunchFood04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49" y="448970"/>
            <a:ext cx="4631131" cy="29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2702" y="3778220"/>
            <a:ext cx="918222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Update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Utah State Board of Education’s Revisions to Rule 277-700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(middle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school 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electives) </a:t>
            </a:r>
          </a:p>
        </p:txBody>
      </p:sp>
      <p:pic>
        <p:nvPicPr>
          <p:cNvPr id="3" name="Picture 2" descr="Screen Shot 2018-01-12 at 3.5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05" y="323196"/>
            <a:ext cx="3512243" cy="33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52701" y="3778220"/>
            <a:ext cx="774541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rgbClr val="0F7698"/>
                </a:solidFill>
              </a:rPr>
              <a:t>SCC’s involvement in Teacher of the Year selection</a:t>
            </a:r>
          </a:p>
        </p:txBody>
      </p:sp>
      <p:pic>
        <p:nvPicPr>
          <p:cNvPr id="3" name="Picture 2" descr="t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45" y="723747"/>
            <a:ext cx="2880957" cy="288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2" y="3899616"/>
            <a:ext cx="9680026" cy="1729659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F7698"/>
                </a:solidFill>
              </a:rPr>
              <a:t>Timeline for School Land Trust &amp; CSIP</a:t>
            </a:r>
            <a:endParaRPr lang="en-US" sz="4000" dirty="0">
              <a:solidFill>
                <a:srgbClr val="0F7698"/>
              </a:solidFill>
            </a:endParaRPr>
          </a:p>
        </p:txBody>
      </p:sp>
      <p:pic>
        <p:nvPicPr>
          <p:cNvPr id="5" name="Picture 4" descr="fb-march-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9"/>
          <a:stretch/>
        </p:blipFill>
        <p:spPr>
          <a:xfrm>
            <a:off x="1167405" y="1118242"/>
            <a:ext cx="2388514" cy="24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67450" y="1488011"/>
            <a:ext cx="9572734" cy="446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Feb. </a:t>
            </a:r>
            <a:r>
              <a:rPr lang="en-US" b="1" dirty="0" smtClean="0"/>
              <a:t>1: </a:t>
            </a:r>
            <a:r>
              <a:rPr lang="en-US" dirty="0" smtClean="0"/>
              <a:t>Triumvirate </a:t>
            </a:r>
            <a:r>
              <a:rPr lang="en-US" dirty="0"/>
              <a:t>– Presentation of DPMS data by district to admin &amp; </a:t>
            </a:r>
            <a:r>
              <a:rPr lang="en-US" dirty="0" smtClean="0"/>
              <a:t>coaches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Feb. </a:t>
            </a:r>
            <a:r>
              <a:rPr lang="en-US" b="1" dirty="0" smtClean="0"/>
              <a:t>15: </a:t>
            </a:r>
            <a:r>
              <a:rPr lang="en-US" dirty="0" smtClean="0"/>
              <a:t>BLT </a:t>
            </a:r>
            <a:r>
              <a:rPr lang="en-US" dirty="0"/>
              <a:t>all day meeting with district Instructional Supports Department – CSIP training</a:t>
            </a:r>
          </a:p>
          <a:p>
            <a:endParaRPr lang="en-US" dirty="0"/>
          </a:p>
          <a:p>
            <a:r>
              <a:rPr lang="en-US" b="1" dirty="0" smtClean="0"/>
              <a:t>Feb</a:t>
            </a:r>
            <a:r>
              <a:rPr lang="en-US" b="1" dirty="0"/>
              <a:t>. </a:t>
            </a:r>
            <a:r>
              <a:rPr lang="en-US" b="1" dirty="0" smtClean="0"/>
              <a:t>20: </a:t>
            </a:r>
            <a:r>
              <a:rPr lang="en-US" dirty="0" smtClean="0"/>
              <a:t>BLT </a:t>
            </a:r>
            <a:r>
              <a:rPr lang="en-US" dirty="0"/>
              <a:t>&amp; SCC divided up to look at data and set goals and specify needs for CSIP and Landtrust</a:t>
            </a:r>
          </a:p>
          <a:p>
            <a:r>
              <a:rPr lang="en-US" dirty="0" smtClean="0"/>
              <a:t>	</a:t>
            </a:r>
            <a:r>
              <a:rPr lang="en-US" sz="1600" dirty="0" smtClean="0"/>
              <a:t>7</a:t>
            </a:r>
            <a:r>
              <a:rPr lang="en-US" sz="1600" dirty="0"/>
              <a:t>:30 - 11:30 am: BLT CSIP data day - Math &amp; Science am (Media Center - Lunch provided)</a:t>
            </a:r>
          </a:p>
          <a:p>
            <a:r>
              <a:rPr lang="en-US" sz="1600" dirty="0" smtClean="0"/>
              <a:t>	10</a:t>
            </a:r>
            <a:r>
              <a:rPr lang="en-US" sz="1600" dirty="0"/>
              <a:t>:46 - 2:30 pm: BLT CSIP data day - English &amp; Social Studies pm (Media </a:t>
            </a:r>
            <a:r>
              <a:rPr lang="en-US" sz="1600" dirty="0" smtClean="0"/>
              <a:t>Center, Lunch </a:t>
            </a:r>
            <a:r>
              <a:rPr lang="en-US" sz="1600" dirty="0"/>
              <a:t>provided)</a:t>
            </a:r>
          </a:p>
          <a:p>
            <a:endParaRPr lang="en-US" dirty="0"/>
          </a:p>
          <a:p>
            <a:r>
              <a:rPr lang="en-US" b="1" dirty="0"/>
              <a:t> </a:t>
            </a:r>
            <a:r>
              <a:rPr lang="en-US" b="1" dirty="0" smtClean="0"/>
              <a:t>March: </a:t>
            </a:r>
            <a:r>
              <a:rPr lang="en-US" dirty="0" smtClean="0"/>
              <a:t>Additional </a:t>
            </a:r>
            <a:r>
              <a:rPr lang="en-US" dirty="0"/>
              <a:t>date the beginning of March (</a:t>
            </a:r>
            <a:r>
              <a:rPr lang="en-US" dirty="0" smtClean="0"/>
              <a:t>IF NEEDED)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b="1" dirty="0"/>
              <a:t>March </a:t>
            </a:r>
            <a:r>
              <a:rPr lang="en-US" b="1" dirty="0" smtClean="0"/>
              <a:t>15: </a:t>
            </a:r>
            <a:r>
              <a:rPr lang="en-US" dirty="0" smtClean="0"/>
              <a:t>SCC </a:t>
            </a:r>
            <a:r>
              <a:rPr lang="en-US" dirty="0"/>
              <a:t>meeting to finalize </a:t>
            </a:r>
            <a:r>
              <a:rPr lang="en-US" dirty="0" err="1" smtClean="0"/>
              <a:t>LandTrust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March </a:t>
            </a:r>
            <a:r>
              <a:rPr lang="en-US" b="1" dirty="0" smtClean="0"/>
              <a:t>30:  </a:t>
            </a:r>
            <a:r>
              <a:rPr lang="en-US" dirty="0" smtClean="0"/>
              <a:t>CSIP </a:t>
            </a:r>
            <a:r>
              <a:rPr lang="en-US" dirty="0"/>
              <a:t>&amp; Landtrust due to the district &amp; state</a:t>
            </a:r>
          </a:p>
        </p:txBody>
      </p:sp>
    </p:spTree>
    <p:extLst>
      <p:ext uri="{BB962C8B-B14F-4D97-AF65-F5344CB8AC3E}">
        <p14:creationId xmlns:p14="http://schemas.microsoft.com/office/powerpoint/2010/main" val="28874142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1142</TotalTime>
  <Words>161</Words>
  <Application>Microsoft Macintosh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Facet</vt:lpstr>
      <vt:lpstr>School Community Council</vt:lpstr>
      <vt:lpstr>– Welcome – Approval of Minutes 11/16/17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for School Land Trust &amp; CSIP</vt:lpstr>
      <vt:lpstr>Timeline</vt:lpstr>
      <vt:lpstr>NetSmartz Assembly Feb. 15 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SCC</dc:title>
  <dc:creator>Microsoft Office User</dc:creator>
  <cp:lastModifiedBy>Mary Anderson</cp:lastModifiedBy>
  <cp:revision>66</cp:revision>
  <dcterms:created xsi:type="dcterms:W3CDTF">2016-09-09T20:59:50Z</dcterms:created>
  <dcterms:modified xsi:type="dcterms:W3CDTF">2018-01-18T13:48:19Z</dcterms:modified>
</cp:coreProperties>
</file>