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notesMasterIdLst>
    <p:notesMasterId r:id="rId11"/>
  </p:notesMasterIdLst>
  <p:sldIdLst>
    <p:sldId id="256" r:id="rId2"/>
    <p:sldId id="260" r:id="rId3"/>
    <p:sldId id="291" r:id="rId4"/>
    <p:sldId id="293" r:id="rId5"/>
    <p:sldId id="332" r:id="rId6"/>
    <p:sldId id="330" r:id="rId7"/>
    <p:sldId id="333" r:id="rId8"/>
    <p:sldId id="334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 autoAdjust="0"/>
    <p:restoredTop sz="95037" autoAdjust="0"/>
  </p:normalViewPr>
  <p:slideViewPr>
    <p:cSldViewPr snapToGrid="0" snapToObjects="1">
      <p:cViewPr>
        <p:scale>
          <a:sx n="99" d="100"/>
          <a:sy n="99" d="100"/>
        </p:scale>
        <p:origin x="-120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19146-2A41-0540-8ABE-AEA4AF7FF70F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0132B-8454-B346-8AFA-B2FEC2561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1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8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933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95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6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8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1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4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9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9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55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22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4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87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45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9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CC032-4427-C143-B1A5-F6705599627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0759"/>
            <a:ext cx="11246366" cy="3446152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School Community Council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906" y="4417098"/>
            <a:ext cx="10583733" cy="1096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March 15, 2018</a:t>
            </a:r>
            <a:endParaRPr lang="en-US" sz="3200" b="1" dirty="0"/>
          </a:p>
        </p:txBody>
      </p:sp>
      <p:pic>
        <p:nvPicPr>
          <p:cNvPr id="5" name="Picture 4" descr="9453352460_8c8992ac2b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48" y="1230454"/>
            <a:ext cx="3124068" cy="19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448" y="3677140"/>
            <a:ext cx="8535674" cy="132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– Approval of 1/18/18 and 2/15/18 minutes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Picture 4" descr="school-community-counci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1" y="758825"/>
            <a:ext cx="3076979" cy="24002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8551" y="3984853"/>
            <a:ext cx="1272172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rgbClr val="0F7698"/>
                </a:solidFill>
              </a:rPr>
              <a:t>	</a:t>
            </a:r>
            <a:endParaRPr lang="en-US" sz="2000" dirty="0">
              <a:solidFill>
                <a:srgbClr val="0F7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3077" y="3678484"/>
            <a:ext cx="816754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rgbClr val="0F7698"/>
                </a:solidFill>
              </a:rPr>
              <a:t>Counselors’ Monthly Update</a:t>
            </a:r>
          </a:p>
        </p:txBody>
      </p:sp>
      <p:pic>
        <p:nvPicPr>
          <p:cNvPr id="3" name="Picture 2" descr="Screen Shot 2017-10-24 at 3.54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5"/>
          <a:stretch/>
        </p:blipFill>
        <p:spPr>
          <a:xfrm>
            <a:off x="317500" y="1091833"/>
            <a:ext cx="8112125" cy="215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3163" y="4517122"/>
            <a:ext cx="9626105" cy="1320800"/>
          </a:xfrm>
        </p:spPr>
        <p:txBody>
          <a:bodyPr>
            <a:noAutofit/>
          </a:bodyPr>
          <a:lstStyle/>
          <a:p>
            <a:endParaRPr lang="en-US" sz="2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7245" y="3887033"/>
            <a:ext cx="918222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rgbClr val="3366FF"/>
                </a:solidFill>
              </a:rPr>
              <a:t>Change in Math 6</a:t>
            </a:r>
          </a:p>
          <a:p>
            <a:r>
              <a:rPr lang="en-US" sz="4000" dirty="0" smtClean="0">
                <a:solidFill>
                  <a:srgbClr val="3366FF"/>
                </a:solidFill>
              </a:rPr>
              <a:t>from track to pullout</a:t>
            </a:r>
          </a:p>
          <a:p>
            <a:r>
              <a:rPr lang="en-US" sz="4000" dirty="0">
                <a:solidFill>
                  <a:srgbClr val="3366FF"/>
                </a:solidFill>
              </a:rPr>
              <a:t>	</a:t>
            </a:r>
            <a:endParaRPr lang="en-US" sz="4000" dirty="0" smtClean="0">
              <a:solidFill>
                <a:srgbClr val="3366FF"/>
              </a:solidFill>
            </a:endParaRPr>
          </a:p>
        </p:txBody>
      </p:sp>
      <p:pic>
        <p:nvPicPr>
          <p:cNvPr id="2" name="Picture 1" descr="Screen Shot 2018-03-07 at 7.31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45" y="384831"/>
            <a:ext cx="3750783" cy="32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3077" y="2857512"/>
            <a:ext cx="816754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400" dirty="0" smtClean="0">
              <a:solidFill>
                <a:srgbClr val="0F769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21649" y="3206995"/>
            <a:ext cx="7599184" cy="1320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Discussion of Process for Teacher of the Year Selection</a:t>
            </a:r>
            <a:endParaRPr lang="en-US" sz="2800" i="1" dirty="0">
              <a:solidFill>
                <a:srgbClr val="3366FF"/>
              </a:solidFill>
            </a:endParaRPr>
          </a:p>
        </p:txBody>
      </p:sp>
      <p:pic>
        <p:nvPicPr>
          <p:cNvPr id="6" name="Picture 5" descr="Screen Shot 2018-03-07 at 7.3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18" y="497843"/>
            <a:ext cx="5074517" cy="24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20" y="3559967"/>
            <a:ext cx="6750437" cy="132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Leadership Training for Student Leaders</a:t>
            </a:r>
            <a:endParaRPr lang="en-US" sz="4000" dirty="0">
              <a:solidFill>
                <a:srgbClr val="3366FF"/>
              </a:solidFill>
            </a:endParaRPr>
          </a:p>
        </p:txBody>
      </p:sp>
      <p:pic>
        <p:nvPicPr>
          <p:cNvPr id="3" name="Picture 2" descr="Screen Shot 2018-03-07 at 7.36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r="1180"/>
          <a:stretch/>
        </p:blipFill>
        <p:spPr>
          <a:xfrm>
            <a:off x="898002" y="1223549"/>
            <a:ext cx="4513091" cy="20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1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20" y="3559967"/>
            <a:ext cx="6750437" cy="132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Vikings With Courage </a:t>
            </a:r>
            <a:endParaRPr lang="en-US" sz="4000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8-03-07 at 7.3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9" y="1039598"/>
            <a:ext cx="3633083" cy="227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20" y="3559967"/>
            <a:ext cx="6750437" cy="132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Finalize </a:t>
            </a:r>
            <a:r>
              <a:rPr lang="en-US" sz="4000" dirty="0" err="1" smtClean="0">
                <a:solidFill>
                  <a:srgbClr val="3366FF"/>
                </a:solidFill>
              </a:rPr>
              <a:t>Landtrust</a:t>
            </a:r>
            <a:r>
              <a:rPr lang="en-US" sz="4000" dirty="0" smtClean="0">
                <a:solidFill>
                  <a:srgbClr val="3366FF"/>
                </a:solidFill>
              </a:rPr>
              <a:t> Funding</a:t>
            </a:r>
            <a:endParaRPr lang="en-US" sz="4000" dirty="0">
              <a:solidFill>
                <a:srgbClr val="3366FF"/>
              </a:solidFill>
            </a:endParaRPr>
          </a:p>
        </p:txBody>
      </p:sp>
      <p:pic>
        <p:nvPicPr>
          <p:cNvPr id="3" name="Picture 2" descr="Screen Shot 2018-03-07 at 7.4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0" y="1090350"/>
            <a:ext cx="5477821" cy="21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1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4028" y="2882600"/>
            <a:ext cx="827376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rgbClr val="0F7698"/>
                </a:solidFill>
              </a:rPr>
              <a:t>Next SCC Meeting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202" y="3789282"/>
            <a:ext cx="1020929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April 26, 3:00 p.m.</a:t>
            </a:r>
            <a:endParaRPr lang="en-US" sz="2800" dirty="0" smtClean="0"/>
          </a:p>
          <a:p>
            <a:pPr lvl="1"/>
            <a:r>
              <a:rPr lang="en-US" sz="3200" dirty="0" smtClean="0"/>
              <a:t>– Agenda items due April 18</a:t>
            </a:r>
          </a:p>
          <a:p>
            <a:pPr lvl="1"/>
            <a:r>
              <a:rPr lang="en-US" sz="3200" dirty="0" smtClean="0"/>
              <a:t>– Agenda posted online April 19</a:t>
            </a:r>
            <a:endParaRPr lang="en-US" sz="2400" dirty="0"/>
          </a:p>
        </p:txBody>
      </p:sp>
      <p:pic>
        <p:nvPicPr>
          <p:cNvPr id="3" name="Picture 2" descr="Screen Shot 2018-03-07 at 7.44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8" y="577246"/>
            <a:ext cx="2091459" cy="21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1181</TotalTime>
  <Words>67</Words>
  <Application>Microsoft Macintosh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School Community Council</vt:lpstr>
      <vt:lpstr>– Approval of 1/18/18 and 2/15/18 minutes</vt:lpstr>
      <vt:lpstr>PowerPoint Presentation</vt:lpstr>
      <vt:lpstr>PowerPoint Presentation</vt:lpstr>
      <vt:lpstr>Discussion of Process for Teacher of the Year Selection</vt:lpstr>
      <vt:lpstr>Leadership Training for Student Leaders</vt:lpstr>
      <vt:lpstr>Vikings With Courage </vt:lpstr>
      <vt:lpstr>Finalize Landtrust Funding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SCC</dc:title>
  <dc:creator>Microsoft Office User</dc:creator>
  <cp:lastModifiedBy>Mary Anderson</cp:lastModifiedBy>
  <cp:revision>71</cp:revision>
  <dcterms:created xsi:type="dcterms:W3CDTF">2016-09-09T20:59:50Z</dcterms:created>
  <dcterms:modified xsi:type="dcterms:W3CDTF">2018-03-08T14:07:26Z</dcterms:modified>
</cp:coreProperties>
</file>